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7" r:id="rId5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532"/>
    <a:srgbClr val="2F3191"/>
    <a:srgbClr val="4EB3A5"/>
    <a:srgbClr val="F49231"/>
    <a:srgbClr val="ECA4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360" y="7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ge_anim_CdF" userId="S::stage_anim_cdf@recif2020.onmicrosoft.com::7397ff92-70da-4f82-8c62-3a57ae5ba83a" providerId="AD" clId="Web-{783B36F4-73D0-8E3A-91E7-CC6B696F6C2A}"/>
    <pc:docChg chg="modSld">
      <pc:chgData name="Stage_anim_CdF" userId="S::stage_anim_cdf@recif2020.onmicrosoft.com::7397ff92-70da-4f82-8c62-3a57ae5ba83a" providerId="AD" clId="Web-{783B36F4-73D0-8E3A-91E7-CC6B696F6C2A}" dt="2023-09-13T12:46:37.542" v="41"/>
      <pc:docMkLst>
        <pc:docMk/>
      </pc:docMkLst>
    </pc:docChg>
  </pc:docChgLst>
  <pc:docChgLst>
    <pc:chgData name="Stage_anim_CdF" userId="S::stage_anim_cdf@recif2020.onmicrosoft.com::7397ff92-70da-4f82-8c62-3a57ae5ba83a" providerId="AD" clId="Web-{A413626D-7FD4-7A73-622E-C4D503B71487}"/>
    <pc:docChg chg="modSld">
      <pc:chgData name="Stage_anim_CdF" userId="S::stage_anim_cdf@recif2020.onmicrosoft.com::7397ff92-70da-4f82-8c62-3a57ae5ba83a" providerId="AD" clId="Web-{A413626D-7FD4-7A73-622E-C4D503B71487}" dt="2023-08-28T07:48:19.157" v="67" actId="1076"/>
      <pc:docMkLst>
        <pc:docMk/>
      </pc:docMkLst>
    </pc:docChg>
  </pc:docChgLst>
  <pc:docChgLst>
    <pc:chgData name="Stage_anim_CdF" userId="7397ff92-70da-4f82-8c62-3a57ae5ba83a" providerId="ADAL" clId="{ED5CB068-1748-4C3D-B917-3B1F9EB9B4B1}"/>
    <pc:docChg chg="undo custSel modSld">
      <pc:chgData name="Stage_anim_CdF" userId="7397ff92-70da-4f82-8c62-3a57ae5ba83a" providerId="ADAL" clId="{ED5CB068-1748-4C3D-B917-3B1F9EB9B4B1}" dt="2023-09-13T12:51:50.858" v="473" actId="14100"/>
      <pc:docMkLst>
        <pc:docMk/>
      </pc:docMkLst>
    </pc:docChg>
  </pc:docChgLst>
  <pc:docChgLst>
    <pc:chgData name="Stage_anim_CdF" userId="7397ff92-70da-4f82-8c62-3a57ae5ba83a" providerId="ADAL" clId="{BE6119D1-4E7C-43BC-A5CA-BE5EF0BD28C7}"/>
    <pc:docChg chg="undo custSel modSld">
      <pc:chgData name="Stage_anim_CdF" userId="7397ff92-70da-4f82-8c62-3a57ae5ba83a" providerId="ADAL" clId="{BE6119D1-4E7C-43BC-A5CA-BE5EF0BD28C7}" dt="2024-10-22T09:45:59.964" v="127" actId="20577"/>
      <pc:docMkLst>
        <pc:docMk/>
      </pc:docMkLst>
      <pc:sldChg chg="addSp modSp mod">
        <pc:chgData name="Stage_anim_CdF" userId="7397ff92-70da-4f82-8c62-3a57ae5ba83a" providerId="ADAL" clId="{BE6119D1-4E7C-43BC-A5CA-BE5EF0BD28C7}" dt="2024-10-22T09:45:59.964" v="127" actId="20577"/>
        <pc:sldMkLst>
          <pc:docMk/>
          <pc:sldMk cId="546081641" sldId="257"/>
        </pc:sldMkLst>
        <pc:spChg chg="mod">
          <ac:chgData name="Stage_anim_CdF" userId="7397ff92-70da-4f82-8c62-3a57ae5ba83a" providerId="ADAL" clId="{BE6119D1-4E7C-43BC-A5CA-BE5EF0BD28C7}" dt="2024-10-22T09:43:23.151" v="77" actId="120"/>
          <ac:spMkLst>
            <pc:docMk/>
            <pc:sldMk cId="546081641" sldId="257"/>
            <ac:spMk id="10" creationId="{00000000-0000-0000-0000-000000000000}"/>
          </ac:spMkLst>
        </pc:spChg>
        <pc:spChg chg="mod">
          <ac:chgData name="Stage_anim_CdF" userId="7397ff92-70da-4f82-8c62-3a57ae5ba83a" providerId="ADAL" clId="{BE6119D1-4E7C-43BC-A5CA-BE5EF0BD28C7}" dt="2024-10-22T09:45:59.964" v="127" actId="20577"/>
          <ac:spMkLst>
            <pc:docMk/>
            <pc:sldMk cId="546081641" sldId="257"/>
            <ac:spMk id="13" creationId="{00000000-0000-0000-0000-000000000000}"/>
          </ac:spMkLst>
        </pc:spChg>
        <pc:spChg chg="mod">
          <ac:chgData name="Stage_anim_CdF" userId="7397ff92-70da-4f82-8c62-3a57ae5ba83a" providerId="ADAL" clId="{BE6119D1-4E7C-43BC-A5CA-BE5EF0BD28C7}" dt="2024-10-22T09:43:38.976" v="79" actId="120"/>
          <ac:spMkLst>
            <pc:docMk/>
            <pc:sldMk cId="546081641" sldId="257"/>
            <ac:spMk id="14" creationId="{00000000-0000-0000-0000-000000000000}"/>
          </ac:spMkLst>
        </pc:spChg>
        <pc:spChg chg="mod">
          <ac:chgData name="Stage_anim_CdF" userId="7397ff92-70da-4f82-8c62-3a57ae5ba83a" providerId="ADAL" clId="{BE6119D1-4E7C-43BC-A5CA-BE5EF0BD28C7}" dt="2024-10-22T09:43:48.833" v="81" actId="120"/>
          <ac:spMkLst>
            <pc:docMk/>
            <pc:sldMk cId="546081641" sldId="257"/>
            <ac:spMk id="15" creationId="{00000000-0000-0000-0000-000000000000}"/>
          </ac:spMkLst>
        </pc:spChg>
        <pc:spChg chg="mod">
          <ac:chgData name="Stage_anim_CdF" userId="7397ff92-70da-4f82-8c62-3a57ae5ba83a" providerId="ADAL" clId="{BE6119D1-4E7C-43BC-A5CA-BE5EF0BD28C7}" dt="2024-10-22T09:44:10.246" v="84" actId="1076"/>
          <ac:spMkLst>
            <pc:docMk/>
            <pc:sldMk cId="546081641" sldId="257"/>
            <ac:spMk id="22" creationId="{00000000-0000-0000-0000-000000000000}"/>
          </ac:spMkLst>
        </pc:spChg>
        <pc:spChg chg="mod">
          <ac:chgData name="Stage_anim_CdF" userId="7397ff92-70da-4f82-8c62-3a57ae5ba83a" providerId="ADAL" clId="{BE6119D1-4E7C-43BC-A5CA-BE5EF0BD28C7}" dt="2024-10-22T09:44:00.381" v="83" actId="1076"/>
          <ac:spMkLst>
            <pc:docMk/>
            <pc:sldMk cId="546081641" sldId="257"/>
            <ac:spMk id="23" creationId="{00000000-0000-0000-0000-000000000000}"/>
          </ac:spMkLst>
        </pc:spChg>
        <pc:picChg chg="add mod">
          <ac:chgData name="Stage_anim_CdF" userId="7397ff92-70da-4f82-8c62-3a57ae5ba83a" providerId="ADAL" clId="{BE6119D1-4E7C-43BC-A5CA-BE5EF0BD28C7}" dt="2024-10-22T09:40:39.113" v="45" actId="1076"/>
          <ac:picMkLst>
            <pc:docMk/>
            <pc:sldMk cId="546081641" sldId="257"/>
            <ac:picMk id="6" creationId="{9B36957E-A0F2-4280-409C-1C864067FFFF}"/>
          </ac:picMkLst>
        </pc:picChg>
      </pc:sldChg>
    </pc:docChg>
  </pc:docChgLst>
  <pc:docChgLst>
    <pc:chgData name="Stage_anim_CdF" userId="S::stage_anim_cdf@recif2020.onmicrosoft.com::7397ff92-70da-4f82-8c62-3a57ae5ba83a" providerId="AD" clId="Web-{30C8FCCF-E955-4F77-7B66-0434E1E6C86A}"/>
    <pc:docChg chg="modSld">
      <pc:chgData name="Stage_anim_CdF" userId="S::stage_anim_cdf@recif2020.onmicrosoft.com::7397ff92-70da-4f82-8c62-3a57ae5ba83a" providerId="AD" clId="Web-{30C8FCCF-E955-4F77-7B66-0434E1E6C86A}" dt="2024-01-19T14:05:26.554" v="25" actId="1076"/>
      <pc:docMkLst>
        <pc:docMk/>
      </pc:docMkLst>
      <pc:sldChg chg="addSp modSp">
        <pc:chgData name="Stage_anim_CdF" userId="S::stage_anim_cdf@recif2020.onmicrosoft.com::7397ff92-70da-4f82-8c62-3a57ae5ba83a" providerId="AD" clId="Web-{30C8FCCF-E955-4F77-7B66-0434E1E6C86A}" dt="2024-01-19T14:05:26.554" v="25" actId="1076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30C8FCCF-E955-4F77-7B66-0434E1E6C86A}" dt="2024-01-19T14:05:26.554" v="25" actId="1076"/>
          <ac:spMkLst>
            <pc:docMk/>
            <pc:sldMk cId="546081641" sldId="257"/>
            <ac:spMk id="15" creationId="{00000000-0000-0000-0000-000000000000}"/>
          </ac:spMkLst>
        </pc:spChg>
        <pc:picChg chg="add mod">
          <ac:chgData name="Stage_anim_CdF" userId="S::stage_anim_cdf@recif2020.onmicrosoft.com::7397ff92-70da-4f82-8c62-3a57ae5ba83a" providerId="AD" clId="Web-{30C8FCCF-E955-4F77-7B66-0434E1E6C86A}" dt="2024-01-19T14:03:03.833" v="10" actId="1076"/>
          <ac:picMkLst>
            <pc:docMk/>
            <pc:sldMk cId="546081641" sldId="257"/>
            <ac:picMk id="3" creationId="{684FBD7F-2FA8-60A1-BF06-A9165F9BD334}"/>
          </ac:picMkLst>
        </pc:picChg>
      </pc:sldChg>
    </pc:docChg>
  </pc:docChgLst>
  <pc:docChgLst>
    <pc:chgData name="Stage_anim_CdF" userId="S::stage_anim_cdf@recif2020.onmicrosoft.com::7397ff92-70da-4f82-8c62-3a57ae5ba83a" providerId="AD" clId="Web-{03A20704-6526-ABCF-907A-363022FC2F62}"/>
    <pc:docChg chg="modSld">
      <pc:chgData name="Stage_anim_CdF" userId="S::stage_anim_cdf@recif2020.onmicrosoft.com::7397ff92-70da-4f82-8c62-3a57ae5ba83a" providerId="AD" clId="Web-{03A20704-6526-ABCF-907A-363022FC2F62}" dt="2023-10-26T14:04:12.335" v="27" actId="1076"/>
      <pc:docMkLst>
        <pc:docMk/>
      </pc:docMkLst>
      <pc:sldChg chg="modSp">
        <pc:chgData name="Stage_anim_CdF" userId="S::stage_anim_cdf@recif2020.onmicrosoft.com::7397ff92-70da-4f82-8c62-3a57ae5ba83a" providerId="AD" clId="Web-{03A20704-6526-ABCF-907A-363022FC2F62}" dt="2023-10-26T14:04:12.335" v="27" actId="1076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03A20704-6526-ABCF-907A-363022FC2F62}" dt="2023-10-26T14:02:29.629" v="12" actId="20577"/>
          <ac:spMkLst>
            <pc:docMk/>
            <pc:sldMk cId="546081641" sldId="257"/>
            <ac:spMk id="13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03A20704-6526-ABCF-907A-363022FC2F62}" dt="2023-10-26T14:04:12.335" v="27" actId="1076"/>
          <ac:spMkLst>
            <pc:docMk/>
            <pc:sldMk cId="546081641" sldId="257"/>
            <ac:spMk id="14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03A20704-6526-ABCF-907A-363022FC2F62}" dt="2023-10-26T14:04:03.960" v="25" actId="1076"/>
          <ac:spMkLst>
            <pc:docMk/>
            <pc:sldMk cId="546081641" sldId="257"/>
            <ac:spMk id="15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03A20704-6526-ABCF-907A-363022FC2F62}" dt="2023-10-26T14:02:52.020" v="15" actId="14100"/>
          <ac:spMkLst>
            <pc:docMk/>
            <pc:sldMk cId="546081641" sldId="257"/>
            <ac:spMk id="22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03A20704-6526-ABCF-907A-363022FC2F62}" dt="2023-10-26T14:04:08.053" v="26" actId="1076"/>
          <ac:spMkLst>
            <pc:docMk/>
            <pc:sldMk cId="546081641" sldId="257"/>
            <ac:spMk id="23" creationId="{00000000-0000-0000-0000-000000000000}"/>
          </ac:spMkLst>
        </pc:spChg>
      </pc:sldChg>
    </pc:docChg>
  </pc:docChgLst>
  <pc:docChgLst>
    <pc:chgData name="Animatrice" userId="045d56f8-6522-499f-9f6f-e12cc10140af" providerId="ADAL" clId="{0EEB93BE-A030-48B1-9747-C676BAB0196B}"/>
    <pc:docChg chg="custSel modSld">
      <pc:chgData name="Animatrice" userId="045d56f8-6522-499f-9f6f-e12cc10140af" providerId="ADAL" clId="{0EEB93BE-A030-48B1-9747-C676BAB0196B}" dt="2022-06-10T09:29:59.968" v="462" actId="1035"/>
      <pc:docMkLst>
        <pc:docMk/>
      </pc:docMkLst>
    </pc:docChg>
  </pc:docChgLst>
  <pc:docChgLst>
    <pc:chgData name="Stage_anim_CdF" userId="7397ff92-70da-4f82-8c62-3a57ae5ba83a" providerId="ADAL" clId="{91FAA1F9-E85A-415C-8392-578BEB383EFD}"/>
    <pc:docChg chg="modSld">
      <pc:chgData name="Stage_anim_CdF" userId="7397ff92-70da-4f82-8c62-3a57ae5ba83a" providerId="ADAL" clId="{91FAA1F9-E85A-415C-8392-578BEB383EFD}" dt="2024-01-19T14:11:31.332" v="29" actId="20577"/>
      <pc:docMkLst>
        <pc:docMk/>
      </pc:docMkLst>
    </pc:docChg>
  </pc:docChgLst>
  <pc:docChgLst>
    <pc:chgData name="Stage_anim_CdF" userId="S::stage_anim_cdf@recif2020.onmicrosoft.com::7397ff92-70da-4f82-8c62-3a57ae5ba83a" providerId="AD" clId="Web-{D9124BE7-02A3-545D-E5BD-AA0C7BE7CE4D}"/>
    <pc:docChg chg="modSld">
      <pc:chgData name="Stage_anim_CdF" userId="S::stage_anim_cdf@recif2020.onmicrosoft.com::7397ff92-70da-4f82-8c62-3a57ae5ba83a" providerId="AD" clId="Web-{D9124BE7-02A3-545D-E5BD-AA0C7BE7CE4D}" dt="2023-08-25T14:12:56.185" v="288" actId="14100"/>
      <pc:docMkLst>
        <pc:docMk/>
      </pc:docMkLst>
    </pc:docChg>
  </pc:docChgLst>
  <pc:docChgLst>
    <pc:chgData name="Stage_anim_CdF" userId="S::stage_anim_cdf@recif2020.onmicrosoft.com::7397ff92-70da-4f82-8c62-3a57ae5ba83a" providerId="AD" clId="Web-{CCBDD3CC-AB4C-D363-AE22-C7A5FA9586E0}"/>
    <pc:docChg chg="modSld">
      <pc:chgData name="Stage_anim_CdF" userId="S::stage_anim_cdf@recif2020.onmicrosoft.com::7397ff92-70da-4f82-8c62-3a57ae5ba83a" providerId="AD" clId="Web-{CCBDD3CC-AB4C-D363-AE22-C7A5FA9586E0}" dt="2023-10-04T07:08:37.365" v="30" actId="1076"/>
      <pc:docMkLst>
        <pc:docMk/>
      </pc:docMkLst>
    </pc:docChg>
  </pc:docChgLst>
  <pc:docChgLst>
    <pc:chgData name="Stage_anim_CdF" userId="S::stage_anim_cdf@recif2020.onmicrosoft.com::7397ff92-70da-4f82-8c62-3a57ae5ba83a" providerId="AD" clId="Web-{910A48F5-5FF1-706E-543F-C44BDEA61BB0}"/>
    <pc:docChg chg="modSld">
      <pc:chgData name="Stage_anim_CdF" userId="S::stage_anim_cdf@recif2020.onmicrosoft.com::7397ff92-70da-4f82-8c62-3a57ae5ba83a" providerId="AD" clId="Web-{910A48F5-5FF1-706E-543F-C44BDEA61BB0}" dt="2024-01-19T14:31:58.335" v="57" actId="20577"/>
      <pc:docMkLst>
        <pc:docMk/>
      </pc:docMkLst>
    </pc:docChg>
  </pc:docChgLst>
  <pc:docChgLst>
    <pc:chgData name="Stage_anim_CdF" userId="7397ff92-70da-4f82-8c62-3a57ae5ba83a" providerId="ADAL" clId="{7E0C37FA-50D5-40B4-B4CC-99DBDC062E2C}"/>
    <pc:docChg chg="modSld">
      <pc:chgData name="Stage_anim_CdF" userId="7397ff92-70da-4f82-8c62-3a57ae5ba83a" providerId="ADAL" clId="{7E0C37FA-50D5-40B4-B4CC-99DBDC062E2C}" dt="2024-10-25T10:36:09.400" v="0" actId="1076"/>
      <pc:docMkLst>
        <pc:docMk/>
      </pc:docMkLst>
      <pc:sldChg chg="modSp mod">
        <pc:chgData name="Stage_anim_CdF" userId="7397ff92-70da-4f82-8c62-3a57ae5ba83a" providerId="ADAL" clId="{7E0C37FA-50D5-40B4-B4CC-99DBDC062E2C}" dt="2024-10-25T10:36:09.400" v="0" actId="1076"/>
        <pc:sldMkLst>
          <pc:docMk/>
          <pc:sldMk cId="546081641" sldId="257"/>
        </pc:sldMkLst>
        <pc:spChg chg="mod">
          <ac:chgData name="Stage_anim_CdF" userId="7397ff92-70da-4f82-8c62-3a57ae5ba83a" providerId="ADAL" clId="{7E0C37FA-50D5-40B4-B4CC-99DBDC062E2C}" dt="2024-10-25T10:36:09.400" v="0" actId="1076"/>
          <ac:spMkLst>
            <pc:docMk/>
            <pc:sldMk cId="546081641" sldId="257"/>
            <ac:spMk id="13" creationId="{00000000-0000-0000-0000-000000000000}"/>
          </ac:spMkLst>
        </pc:spChg>
      </pc:sldChg>
    </pc:docChg>
  </pc:docChgLst>
  <pc:docChgLst>
    <pc:chgData name="Stage_anim_CdF" userId="S::stage_anim_cdf@recif2020.onmicrosoft.com::7397ff92-70da-4f82-8c62-3a57ae5ba83a" providerId="AD" clId="Web-{3616B867-5C82-03B7-6A28-75CBB45B5587}"/>
    <pc:docChg chg="modSld">
      <pc:chgData name="Stage_anim_CdF" userId="S::stage_anim_cdf@recif2020.onmicrosoft.com::7397ff92-70da-4f82-8c62-3a57ae5ba83a" providerId="AD" clId="Web-{3616B867-5C82-03B7-6A28-75CBB45B5587}" dt="2023-10-16T11:20:06.180" v="162" actId="20577"/>
      <pc:docMkLst>
        <pc:docMk/>
      </pc:docMkLst>
    </pc:docChg>
  </pc:docChgLst>
  <pc:docChgLst>
    <pc:chgData name="Stage_anim_CdF" userId="S::stage_anim_cdf@recif2020.onmicrosoft.com::7397ff92-70da-4f82-8c62-3a57ae5ba83a" providerId="AD" clId="Web-{67E49169-F790-94BE-C269-B94DBE2F8D03}"/>
    <pc:docChg chg="modSld">
      <pc:chgData name="Stage_anim_CdF" userId="S::stage_anim_cdf@recif2020.onmicrosoft.com::7397ff92-70da-4f82-8c62-3a57ae5ba83a" providerId="AD" clId="Web-{67E49169-F790-94BE-C269-B94DBE2F8D03}" dt="2023-10-11T11:20:07.132" v="15" actId="14100"/>
      <pc:docMkLst>
        <pc:docMk/>
      </pc:docMkLst>
      <pc:sldChg chg="modSp">
        <pc:chgData name="Stage_anim_CdF" userId="S::stage_anim_cdf@recif2020.onmicrosoft.com::7397ff92-70da-4f82-8c62-3a57ae5ba83a" providerId="AD" clId="Web-{67E49169-F790-94BE-C269-B94DBE2F8D03}" dt="2023-10-11T11:20:07.132" v="15" actId="14100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67E49169-F790-94BE-C269-B94DBE2F8D03}" dt="2023-10-11T11:19:29.584" v="7" actId="14100"/>
          <ac:spMkLst>
            <pc:docMk/>
            <pc:sldMk cId="546081641" sldId="257"/>
            <ac:spMk id="14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67E49169-F790-94BE-C269-B94DBE2F8D03}" dt="2023-10-11T11:20:02.069" v="14" actId="14100"/>
          <ac:spMkLst>
            <pc:docMk/>
            <pc:sldMk cId="546081641" sldId="257"/>
            <ac:spMk id="15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67E49169-F790-94BE-C269-B94DBE2F8D03}" dt="2023-10-11T11:19:36.100" v="8" actId="14100"/>
          <ac:spMkLst>
            <pc:docMk/>
            <pc:sldMk cId="546081641" sldId="257"/>
            <ac:spMk id="22" creationId="{00000000-0000-0000-0000-000000000000}"/>
          </ac:spMkLst>
        </pc:spChg>
        <pc:spChg chg="mod">
          <ac:chgData name="Stage_anim_CdF" userId="S::stage_anim_cdf@recif2020.onmicrosoft.com::7397ff92-70da-4f82-8c62-3a57ae5ba83a" providerId="AD" clId="Web-{67E49169-F790-94BE-C269-B94DBE2F8D03}" dt="2023-10-11T11:20:07.132" v="15" actId="14100"/>
          <ac:spMkLst>
            <pc:docMk/>
            <pc:sldMk cId="546081641" sldId="257"/>
            <ac:spMk id="23" creationId="{00000000-0000-0000-0000-000000000000}"/>
          </ac:spMkLst>
        </pc:spChg>
      </pc:sldChg>
    </pc:docChg>
  </pc:docChgLst>
  <pc:docChgLst>
    <pc:chgData name="Animatrice" userId="045d56f8-6522-499f-9f6f-e12cc10140af" providerId="ADAL" clId="{01B933AC-A2CE-49E2-A544-EAB37FE7473A}"/>
    <pc:docChg chg="undo custSel modSld">
      <pc:chgData name="Animatrice" userId="045d56f8-6522-499f-9f6f-e12cc10140af" providerId="ADAL" clId="{01B933AC-A2CE-49E2-A544-EAB37FE7473A}" dt="2024-01-19T14:49:37.811" v="169" actId="1037"/>
      <pc:docMkLst>
        <pc:docMk/>
      </pc:docMkLst>
    </pc:docChg>
  </pc:docChgLst>
  <pc:docChgLst>
    <pc:chgData name="Stage_anim_CdF" userId="7397ff92-70da-4f82-8c62-3a57ae5ba83a" providerId="ADAL" clId="{37705661-7847-4DCB-91D7-4648977398D2}"/>
    <pc:docChg chg="custSel modSld">
      <pc:chgData name="Stage_anim_CdF" userId="7397ff92-70da-4f82-8c62-3a57ae5ba83a" providerId="ADAL" clId="{37705661-7847-4DCB-91D7-4648977398D2}" dt="2024-10-21T10:11:16.028" v="357" actId="20577"/>
      <pc:docMkLst>
        <pc:docMk/>
      </pc:docMkLst>
      <pc:sldChg chg="delSp modSp mod">
        <pc:chgData name="Stage_anim_CdF" userId="7397ff92-70da-4f82-8c62-3a57ae5ba83a" providerId="ADAL" clId="{37705661-7847-4DCB-91D7-4648977398D2}" dt="2024-10-21T10:11:16.028" v="357" actId="20577"/>
        <pc:sldMkLst>
          <pc:docMk/>
          <pc:sldMk cId="546081641" sldId="257"/>
        </pc:sldMkLst>
        <pc:spChg chg="mod">
          <ac:chgData name="Stage_anim_CdF" userId="7397ff92-70da-4f82-8c62-3a57ae5ba83a" providerId="ADAL" clId="{37705661-7847-4DCB-91D7-4648977398D2}" dt="2024-10-21T10:11:16.028" v="357" actId="20577"/>
          <ac:spMkLst>
            <pc:docMk/>
            <pc:sldMk cId="546081641" sldId="257"/>
            <ac:spMk id="5" creationId="{00000000-0000-0000-0000-000000000000}"/>
          </ac:spMkLst>
        </pc:spChg>
        <pc:spChg chg="mod">
          <ac:chgData name="Stage_anim_CdF" userId="7397ff92-70da-4f82-8c62-3a57ae5ba83a" providerId="ADAL" clId="{37705661-7847-4DCB-91D7-4648977398D2}" dt="2024-10-21T10:10:52.311" v="337" actId="255"/>
          <ac:spMkLst>
            <pc:docMk/>
            <pc:sldMk cId="546081641" sldId="257"/>
            <ac:spMk id="13" creationId="{00000000-0000-0000-0000-000000000000}"/>
          </ac:spMkLst>
        </pc:spChg>
        <pc:spChg chg="mod">
          <ac:chgData name="Stage_anim_CdF" userId="7397ff92-70da-4f82-8c62-3a57ae5ba83a" providerId="ADAL" clId="{37705661-7847-4DCB-91D7-4648977398D2}" dt="2024-10-21T10:10:03.064" v="315" actId="20577"/>
          <ac:spMkLst>
            <pc:docMk/>
            <pc:sldMk cId="546081641" sldId="257"/>
            <ac:spMk id="14" creationId="{00000000-0000-0000-0000-000000000000}"/>
          </ac:spMkLst>
        </pc:spChg>
        <pc:spChg chg="mod">
          <ac:chgData name="Stage_anim_CdF" userId="7397ff92-70da-4f82-8c62-3a57ae5ba83a" providerId="ADAL" clId="{37705661-7847-4DCB-91D7-4648977398D2}" dt="2024-10-21T10:08:23.028" v="212" actId="20577"/>
          <ac:spMkLst>
            <pc:docMk/>
            <pc:sldMk cId="546081641" sldId="257"/>
            <ac:spMk id="15" creationId="{00000000-0000-0000-0000-000000000000}"/>
          </ac:spMkLst>
        </pc:spChg>
        <pc:spChg chg="mod">
          <ac:chgData name="Stage_anim_CdF" userId="7397ff92-70da-4f82-8c62-3a57ae5ba83a" providerId="ADAL" clId="{37705661-7847-4DCB-91D7-4648977398D2}" dt="2024-10-21T10:09:10.071" v="257" actId="113"/>
          <ac:spMkLst>
            <pc:docMk/>
            <pc:sldMk cId="546081641" sldId="257"/>
            <ac:spMk id="22" creationId="{00000000-0000-0000-0000-000000000000}"/>
          </ac:spMkLst>
        </pc:spChg>
        <pc:spChg chg="mod">
          <ac:chgData name="Stage_anim_CdF" userId="7397ff92-70da-4f82-8c62-3a57ae5ba83a" providerId="ADAL" clId="{37705661-7847-4DCB-91D7-4648977398D2}" dt="2024-10-21T10:08:51.516" v="256" actId="20577"/>
          <ac:spMkLst>
            <pc:docMk/>
            <pc:sldMk cId="546081641" sldId="257"/>
            <ac:spMk id="23" creationId="{00000000-0000-0000-0000-000000000000}"/>
          </ac:spMkLst>
        </pc:spChg>
        <pc:picChg chg="del">
          <ac:chgData name="Stage_anim_CdF" userId="7397ff92-70da-4f82-8c62-3a57ae5ba83a" providerId="ADAL" clId="{37705661-7847-4DCB-91D7-4648977398D2}" dt="2024-10-21T10:10:56.389" v="338" actId="478"/>
          <ac:picMkLst>
            <pc:docMk/>
            <pc:sldMk cId="546081641" sldId="257"/>
            <ac:picMk id="3" creationId="{684FBD7F-2FA8-60A1-BF06-A9165F9BD334}"/>
          </ac:picMkLst>
        </pc:picChg>
        <pc:picChg chg="del">
          <ac:chgData name="Stage_anim_CdF" userId="7397ff92-70da-4f82-8c62-3a57ae5ba83a" providerId="ADAL" clId="{37705661-7847-4DCB-91D7-4648977398D2}" dt="2024-10-21T10:10:58.203" v="339" actId="478"/>
          <ac:picMkLst>
            <pc:docMk/>
            <pc:sldMk cId="546081641" sldId="257"/>
            <ac:picMk id="6" creationId="{6CD2BB12-B517-A252-7FFC-BD4AB3D0E6DC}"/>
          </ac:picMkLst>
        </pc:picChg>
      </pc:sldChg>
    </pc:docChg>
  </pc:docChgLst>
  <pc:docChgLst>
    <pc:chgData name="Animatrice" userId="045d56f8-6522-499f-9f6f-e12cc10140af" providerId="ADAL" clId="{313E4065-BB88-417A-B889-68BAA31DC8BE}"/>
    <pc:docChg chg="custSel modSld">
      <pc:chgData name="Animatrice" userId="045d56f8-6522-499f-9f6f-e12cc10140af" providerId="ADAL" clId="{313E4065-BB88-417A-B889-68BAA31DC8BE}" dt="2023-08-30T14:52:58.884" v="21" actId="20577"/>
      <pc:docMkLst>
        <pc:docMk/>
      </pc:docMkLst>
    </pc:docChg>
  </pc:docChgLst>
  <pc:docChgLst>
    <pc:chgData name="Stage_anim_CdF" userId="S::stage_anim_cdf@recif2020.onmicrosoft.com::7397ff92-70da-4f82-8c62-3a57ae5ba83a" providerId="AD" clId="Web-{A06482C2-F717-AB15-8763-412FF6868667}"/>
    <pc:docChg chg="modSld">
      <pc:chgData name="Stage_anim_CdF" userId="S::stage_anim_cdf@recif2020.onmicrosoft.com::7397ff92-70da-4f82-8c62-3a57ae5ba83a" providerId="AD" clId="Web-{A06482C2-F717-AB15-8763-412FF6868667}" dt="2023-11-24T14:47:42.352" v="152" actId="20577"/>
      <pc:docMkLst>
        <pc:docMk/>
      </pc:docMkLst>
    </pc:docChg>
  </pc:docChgLst>
  <pc:docChgLst>
    <pc:chgData name="Stage_anim_CdF" userId="7397ff92-70da-4f82-8c62-3a57ae5ba83a" providerId="ADAL" clId="{FE06B8F8-E1E5-4BF4-8E83-61702A858A43}"/>
    <pc:docChg chg="undo custSel modSld">
      <pc:chgData name="Stage_anim_CdF" userId="7397ff92-70da-4f82-8c62-3a57ae5ba83a" providerId="ADAL" clId="{FE06B8F8-E1E5-4BF4-8E83-61702A858A43}" dt="2023-08-28T08:03:54.169" v="10" actId="255"/>
      <pc:docMkLst>
        <pc:docMk/>
      </pc:docMkLst>
    </pc:docChg>
  </pc:docChgLst>
  <pc:docChgLst>
    <pc:chgData name="Animatrice" userId="045d56f8-6522-499f-9f6f-e12cc10140af" providerId="ADAL" clId="{80AADB02-7A64-45CF-896E-D5CD27D6D16A}"/>
    <pc:docChg chg="undo custSel modSld">
      <pc:chgData name="Animatrice" userId="045d56f8-6522-499f-9f6f-e12cc10140af" providerId="ADAL" clId="{80AADB02-7A64-45CF-896E-D5CD27D6D16A}" dt="2023-04-26T14:38:45.282" v="648" actId="1076"/>
      <pc:docMkLst>
        <pc:docMk/>
      </pc:docMkLst>
    </pc:docChg>
  </pc:docChgLst>
  <pc:docChgLst>
    <pc:chgData name="Stage_anim_CdF" userId="S::stage_anim_cdf@recif2020.onmicrosoft.com::7397ff92-70da-4f82-8c62-3a57ae5ba83a" providerId="AD" clId="Web-{81EA27F4-E721-0F34-124B-28DC11D7E0AD}"/>
    <pc:docChg chg="modSld">
      <pc:chgData name="Stage_anim_CdF" userId="S::stage_anim_cdf@recif2020.onmicrosoft.com::7397ff92-70da-4f82-8c62-3a57ae5ba83a" providerId="AD" clId="Web-{81EA27F4-E721-0F34-124B-28DC11D7E0AD}" dt="2023-10-26T12:26:33.230" v="225" actId="14100"/>
      <pc:docMkLst>
        <pc:docMk/>
      </pc:docMkLst>
    </pc:docChg>
  </pc:docChgLst>
  <pc:docChgLst>
    <pc:chgData name="Stage_anim_CdF" userId="S::stage_anim_cdf@recif2020.onmicrosoft.com::7397ff92-70da-4f82-8c62-3a57ae5ba83a" providerId="AD" clId="Web-{B38571F8-41E3-6F2C-DB14-9A422DD2FA43}"/>
    <pc:docChg chg="modSld">
      <pc:chgData name="Stage_anim_CdF" userId="S::stage_anim_cdf@recif2020.onmicrosoft.com::7397ff92-70da-4f82-8c62-3a57ae5ba83a" providerId="AD" clId="Web-{B38571F8-41E3-6F2C-DB14-9A422DD2FA43}" dt="2024-01-15T13:12:47.870" v="4" actId="20577"/>
      <pc:docMkLst>
        <pc:docMk/>
      </pc:docMkLst>
      <pc:sldChg chg="modSp">
        <pc:chgData name="Stage_anim_CdF" userId="S::stage_anim_cdf@recif2020.onmicrosoft.com::7397ff92-70da-4f82-8c62-3a57ae5ba83a" providerId="AD" clId="Web-{B38571F8-41E3-6F2C-DB14-9A422DD2FA43}" dt="2024-01-15T13:12:47.870" v="4" actId="20577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B38571F8-41E3-6F2C-DB14-9A422DD2FA43}" dt="2024-01-15T13:12:47.870" v="4" actId="20577"/>
          <ac:spMkLst>
            <pc:docMk/>
            <pc:sldMk cId="546081641" sldId="257"/>
            <ac:spMk id="14" creationId="{00000000-0000-0000-0000-000000000000}"/>
          </ac:spMkLst>
        </pc:spChg>
      </pc:sldChg>
    </pc:docChg>
  </pc:docChgLst>
  <pc:docChgLst>
    <pc:chgData name="Stage_anim_CdF" userId="7397ff92-70da-4f82-8c62-3a57ae5ba83a" providerId="ADAL" clId="{B66CD17B-DFA3-4C94-9BAC-6B56666ACE75}"/>
    <pc:docChg chg="custSel modSld">
      <pc:chgData name="Stage_anim_CdF" userId="7397ff92-70da-4f82-8c62-3a57ae5ba83a" providerId="ADAL" clId="{B66CD17B-DFA3-4C94-9BAC-6B56666ACE75}" dt="2024-01-15T13:59:04.620" v="264" actId="20577"/>
      <pc:docMkLst>
        <pc:docMk/>
      </pc:docMkLst>
    </pc:docChg>
  </pc:docChgLst>
  <pc:docChgLst>
    <pc:chgData name="Animatrice" userId="045d56f8-6522-499f-9f6f-e12cc10140af" providerId="ADAL" clId="{9EE5A1FB-C65F-4C25-A4AB-16A1692B958D}"/>
    <pc:docChg chg="custSel modSld">
      <pc:chgData name="Animatrice" userId="045d56f8-6522-499f-9f6f-e12cc10140af" providerId="ADAL" clId="{9EE5A1FB-C65F-4C25-A4AB-16A1692B958D}" dt="2023-09-13T15:16:53.772" v="179" actId="1035"/>
      <pc:docMkLst>
        <pc:docMk/>
      </pc:docMkLst>
    </pc:docChg>
  </pc:docChgLst>
  <pc:docChgLst>
    <pc:chgData name="Stage_anim_CdF" userId="7397ff92-70da-4f82-8c62-3a57ae5ba83a" providerId="ADAL" clId="{4ACAAF07-B65B-48B0-ADEA-AB4A93BB5D46}"/>
    <pc:docChg chg="modSld">
      <pc:chgData name="Stage_anim_CdF" userId="7397ff92-70da-4f82-8c62-3a57ae5ba83a" providerId="ADAL" clId="{4ACAAF07-B65B-48B0-ADEA-AB4A93BB5D46}" dt="2023-10-27T07:35:34.657" v="3" actId="1076"/>
      <pc:docMkLst>
        <pc:docMk/>
      </pc:docMkLst>
    </pc:docChg>
  </pc:docChgLst>
  <pc:docChgLst>
    <pc:chgData name="Stage_anim_CdF" userId="S::stage_anim_cdf@recif2020.onmicrosoft.com::7397ff92-70da-4f82-8c62-3a57ae5ba83a" providerId="AD" clId="Web-{8BAC131F-ED83-65AC-3BF8-AFBDD2547AB3}"/>
    <pc:docChg chg="modSld">
      <pc:chgData name="Stage_anim_CdF" userId="S::stage_anim_cdf@recif2020.onmicrosoft.com::7397ff92-70da-4f82-8c62-3a57ae5ba83a" providerId="AD" clId="Web-{8BAC131F-ED83-65AC-3BF8-AFBDD2547AB3}" dt="2023-11-24T15:52:37.287" v="1" actId="20577"/>
      <pc:docMkLst>
        <pc:docMk/>
      </pc:docMkLst>
      <pc:sldChg chg="modSp">
        <pc:chgData name="Stage_anim_CdF" userId="S::stage_anim_cdf@recif2020.onmicrosoft.com::7397ff92-70da-4f82-8c62-3a57ae5ba83a" providerId="AD" clId="Web-{8BAC131F-ED83-65AC-3BF8-AFBDD2547AB3}" dt="2023-11-24T15:52:37.287" v="1" actId="20577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8BAC131F-ED83-65AC-3BF8-AFBDD2547AB3}" dt="2023-11-24T15:52:37.287" v="1" actId="20577"/>
          <ac:spMkLst>
            <pc:docMk/>
            <pc:sldMk cId="546081641" sldId="257"/>
            <ac:spMk id="22" creationId="{00000000-0000-0000-0000-000000000000}"/>
          </ac:spMkLst>
        </pc:spChg>
      </pc:sldChg>
    </pc:docChg>
  </pc:docChgLst>
  <pc:docChgLst>
    <pc:chgData name="Stage_anim_CdF" userId="S::stage_anim_cdf@recif2020.onmicrosoft.com::7397ff92-70da-4f82-8c62-3a57ae5ba83a" providerId="AD" clId="Web-{68428FDB-6CD5-402B-ECAC-9B57A915CF48}"/>
    <pc:docChg chg="modSld">
      <pc:chgData name="Stage_anim_CdF" userId="S::stage_anim_cdf@recif2020.onmicrosoft.com::7397ff92-70da-4f82-8c62-3a57ae5ba83a" providerId="AD" clId="Web-{68428FDB-6CD5-402B-ECAC-9B57A915CF48}" dt="2023-09-13T13:08:48.272" v="4" actId="14100"/>
      <pc:docMkLst>
        <pc:docMk/>
      </pc:docMkLst>
      <pc:sldChg chg="modSp">
        <pc:chgData name="Stage_anim_CdF" userId="S::stage_anim_cdf@recif2020.onmicrosoft.com::7397ff92-70da-4f82-8c62-3a57ae5ba83a" providerId="AD" clId="Web-{68428FDB-6CD5-402B-ECAC-9B57A915CF48}" dt="2023-09-13T13:08:48.272" v="4" actId="14100"/>
        <pc:sldMkLst>
          <pc:docMk/>
          <pc:sldMk cId="546081641" sldId="257"/>
        </pc:sldMkLst>
        <pc:spChg chg="mod">
          <ac:chgData name="Stage_anim_CdF" userId="S::stage_anim_cdf@recif2020.onmicrosoft.com::7397ff92-70da-4f82-8c62-3a57ae5ba83a" providerId="AD" clId="Web-{68428FDB-6CD5-402B-ECAC-9B57A915CF48}" dt="2023-09-13T13:08:44.506" v="3" actId="20577"/>
          <ac:spMkLst>
            <pc:docMk/>
            <pc:sldMk cId="546081641" sldId="257"/>
            <ac:spMk id="16" creationId="{D271BA38-F25E-982E-5A4E-03F6352724D5}"/>
          </ac:spMkLst>
        </pc:spChg>
        <pc:picChg chg="mod">
          <ac:chgData name="Stage_anim_CdF" userId="S::stage_anim_cdf@recif2020.onmicrosoft.com::7397ff92-70da-4f82-8c62-3a57ae5ba83a" providerId="AD" clId="Web-{68428FDB-6CD5-402B-ECAC-9B57A915CF48}" dt="2023-09-13T13:08:48.272" v="4" actId="14100"/>
          <ac:picMkLst>
            <pc:docMk/>
            <pc:sldMk cId="546081641" sldId="257"/>
            <ac:picMk id="8" creationId="{5AF45629-309C-DF74-EB67-7E1DC86F9B71}"/>
          </ac:picMkLst>
        </pc:picChg>
      </pc:sldChg>
    </pc:docChg>
  </pc:docChgLst>
  <pc:docChgLst>
    <pc:chgData name="Stage_anim_CdF" userId="S::stage_anim_cdf@recif2020.onmicrosoft.com::7397ff92-70da-4f82-8c62-3a57ae5ba83a" providerId="AD" clId="Web-{15654007-9225-41F4-F600-EBA49B45BB23}"/>
    <pc:docChg chg="modSld">
      <pc:chgData name="Stage_anim_CdF" userId="S::stage_anim_cdf@recif2020.onmicrosoft.com::7397ff92-70da-4f82-8c62-3a57ae5ba83a" providerId="AD" clId="Web-{15654007-9225-41F4-F600-EBA49B45BB23}" dt="2023-09-13T14:37:11.172" v="133" actId="20577"/>
      <pc:docMkLst>
        <pc:docMk/>
      </pc:docMkLst>
    </pc:docChg>
  </pc:docChgLst>
  <pc:docChgLst>
    <pc:chgData name="Animatrice" userId="045d56f8-6522-499f-9f6f-e12cc10140af" providerId="ADAL" clId="{48E5B009-4EEB-4587-9529-8AE1345F33D4}"/>
    <pc:docChg chg="undo custSel modSld">
      <pc:chgData name="Animatrice" userId="045d56f8-6522-499f-9f6f-e12cc10140af" providerId="ADAL" clId="{48E5B009-4EEB-4587-9529-8AE1345F33D4}" dt="2023-02-10T08:10:28.253" v="612" actId="20577"/>
      <pc:docMkLst>
        <pc:docMk/>
      </pc:docMkLst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07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55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9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8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86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6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1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77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11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115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AAE7A-0C14-5D4B-985B-5C2C55FECB46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95058-6CCB-6B4F-90B2-9FB74B7E3BA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1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376578"/>
            <a:ext cx="9935956" cy="338554"/>
          </a:xfrm>
          <a:prstGeom prst="rect">
            <a:avLst/>
          </a:prstGeom>
          <a:solidFill>
            <a:srgbClr val="FAC532">
              <a:alpha val="3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en-US" sz="1600" b="1" dirty="0">
                <a:latin typeface="Century Gothic"/>
                <a:ea typeface="Century Gothic" charset="0"/>
                <a:cs typeface="Century Gothic" charset="0"/>
              </a:rPr>
              <a:t>Inscription obligatoire à l'accueil ou par WhatsApp (</a:t>
            </a:r>
            <a:r>
              <a:rPr lang="fr-CH" altLang="en-US" sz="1600" b="1" dirty="0">
                <a:latin typeface="Century Gothic"/>
                <a:ea typeface="+mn-lt"/>
                <a:cs typeface="+mn-lt"/>
              </a:rPr>
              <a:t>077.527.84.32)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60293" y="245352"/>
            <a:ext cx="694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APRÈS-MIDI ACTIVE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0716" y="2587832"/>
            <a:ext cx="1999068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fr-CH" sz="3600" b="1" dirty="0">
                <a:solidFill>
                  <a:srgbClr val="FAC532"/>
                </a:solidFill>
                <a:latin typeface="Century Gothic"/>
                <a:ea typeface="Century Gothic" charset="0"/>
                <a:cs typeface="Century Gothic" charset="0"/>
              </a:rPr>
              <a:t>QUAND:</a:t>
            </a:r>
          </a:p>
          <a:p>
            <a:pPr algn="r"/>
            <a:endParaRPr lang="fr-CH" sz="3600" b="1" dirty="0">
              <a:solidFill>
                <a:srgbClr val="FAC532"/>
              </a:solidFill>
              <a:latin typeface="Century Gothic"/>
              <a:ea typeface="Century Gothic" charset="0"/>
              <a:cs typeface="Century Gothic" charset="0"/>
            </a:endParaRPr>
          </a:p>
          <a:p>
            <a:r>
              <a:rPr lang="es-ES" sz="3600" b="1" dirty="0">
                <a:solidFill>
                  <a:srgbClr val="FAC532"/>
                </a:solidFill>
                <a:latin typeface="Century Gothic"/>
                <a:ea typeface="Century Gothic" charset="0"/>
                <a:cs typeface="Century Gothic" charset="0"/>
              </a:rPr>
              <a:t>OÙ:</a:t>
            </a:r>
            <a:endParaRPr lang="es-ES" dirty="0">
              <a:latin typeface="Century Gothic"/>
            </a:endParaRPr>
          </a:p>
          <a:p>
            <a:pPr algn="r"/>
            <a:endParaRPr lang="fr-CH" sz="1600" b="1" dirty="0">
              <a:solidFill>
                <a:srgbClr val="FAC53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fr-CH" sz="3600" b="1" dirty="0">
                <a:solidFill>
                  <a:srgbClr val="FAC532"/>
                </a:solidFill>
                <a:latin typeface="Century Gothic" charset="0"/>
                <a:ea typeface="Century Gothic" charset="0"/>
                <a:cs typeface="Century Gothic" charset="0"/>
              </a:rPr>
              <a:t>QUI:</a:t>
            </a:r>
          </a:p>
          <a:p>
            <a:endParaRPr lang="fr-CH" sz="1600" b="1" dirty="0">
              <a:solidFill>
                <a:srgbClr val="FAC532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fr-CH" sz="3600" b="1" dirty="0">
                <a:solidFill>
                  <a:srgbClr val="FAC532"/>
                </a:solidFill>
                <a:latin typeface="Century Gothic" charset="0"/>
                <a:ea typeface="Century Gothic" charset="0"/>
                <a:cs typeface="Century Gothic" charset="0"/>
              </a:rPr>
              <a:t>PRIX: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0814" y="1206388"/>
            <a:ext cx="8076421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H" altLang="en-US" sz="2400" b="1" dirty="0">
                <a:latin typeface="Century Gothic"/>
                <a:ea typeface="+mn-lt"/>
                <a:cs typeface="+mn-lt"/>
              </a:rPr>
              <a:t>Chœur du Van</a:t>
            </a:r>
            <a:r>
              <a:rPr lang="fr-CH" altLang="en-US" b="1" dirty="0">
                <a:latin typeface="Century Gothic"/>
                <a:ea typeface="+mn-lt"/>
                <a:cs typeface="+mn-lt"/>
              </a:rPr>
              <a:t>: </a:t>
            </a:r>
            <a:r>
              <a:rPr lang="fr-CH" altLang="en-US" dirty="0">
                <a:latin typeface="Century Gothic"/>
                <a:ea typeface="+mn-lt"/>
                <a:cs typeface="+mn-lt"/>
              </a:rPr>
              <a:t>Un concert «For the beauty of the Earth and the Ground» et Œuvres à cappella au Temple Farel à 20h15 et sous la Direction de Monsieur Bernard Guye.</a:t>
            </a:r>
            <a:endParaRPr lang="fr-CH" dirty="0">
              <a:latin typeface="Century Gothic"/>
              <a:cs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6380" y="2591177"/>
            <a:ext cx="356105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H" sz="2400" b="1" dirty="0">
                <a:latin typeface="Century Gothic"/>
              </a:rPr>
              <a:t>Samedi 26 octobre à 19h45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259784" y="4559527"/>
            <a:ext cx="383035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H" sz="2400" dirty="0">
                <a:latin typeface="Century Gothic"/>
                <a:ea typeface="Century Gothic" charset="0"/>
                <a:cs typeface="Century Gothic" charset="0"/>
              </a:rPr>
              <a:t>Femmes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59784" y="3549093"/>
            <a:ext cx="339745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400" dirty="0">
                <a:latin typeface="Century Gothic"/>
                <a:ea typeface="Century Gothic" charset="0"/>
                <a:cs typeface="Century Gothic" charset="0"/>
              </a:rPr>
              <a:t>Rendez-vous devant </a:t>
            </a:r>
            <a:r>
              <a:rPr lang="es-ES" sz="2400" b="1" dirty="0">
                <a:latin typeface="Century Gothic"/>
                <a:ea typeface="Century Gothic" charset="0"/>
                <a:cs typeface="Century Gothic" charset="0"/>
              </a:rPr>
              <a:t>RECIF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06380" y="5344630"/>
            <a:ext cx="304336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H" sz="2400" dirty="0">
                <a:latin typeface="Century Gothic"/>
              </a:rPr>
              <a:t>Entrée libre </a:t>
            </a:r>
          </a:p>
          <a:p>
            <a:endParaRPr lang="en-US" sz="2400" dirty="0">
              <a:latin typeface="Century Gothic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0092" y="297410"/>
            <a:ext cx="6944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4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COURS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913"/>
            <a:ext cx="9906000" cy="142975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56656" y="68431"/>
            <a:ext cx="694481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H" sz="7200">
                <a:solidFill>
                  <a:schemeClr val="bg1"/>
                </a:solidFill>
                <a:latin typeface="Century Gothic"/>
                <a:ea typeface="Century Gothic" charset="0"/>
                <a:cs typeface="Century Gothic" charset="0"/>
              </a:rPr>
              <a:t>Sortie culturelle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913440" y="245352"/>
            <a:ext cx="852291" cy="792666"/>
            <a:chOff x="8799877" y="260648"/>
            <a:chExt cx="905651" cy="864096"/>
          </a:xfrm>
        </p:grpSpPr>
        <p:sp>
          <p:nvSpPr>
            <p:cNvPr id="28" name="Oval 27"/>
            <p:cNvSpPr/>
            <p:nvPr/>
          </p:nvSpPr>
          <p:spPr>
            <a:xfrm>
              <a:off x="8799877" y="260648"/>
              <a:ext cx="905651" cy="86409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97894" y="396196"/>
              <a:ext cx="694071" cy="516422"/>
            </a:xfrm>
            <a:prstGeom prst="rect">
              <a:avLst/>
            </a:prstGeom>
          </p:spPr>
        </p:pic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16632"/>
            <a:ext cx="1130810" cy="108975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644519E-14FD-B09E-1F04-6D1E5302B52F}"/>
              </a:ext>
            </a:extLst>
          </p:cNvPr>
          <p:cNvSpPr txBox="1"/>
          <p:nvPr/>
        </p:nvSpPr>
        <p:spPr>
          <a:xfrm>
            <a:off x="151380" y="1394582"/>
            <a:ext cx="1533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CH" sz="3600" b="1">
                <a:solidFill>
                  <a:srgbClr val="FAC532"/>
                </a:solidFill>
                <a:latin typeface="Century Gothic" charset="0"/>
                <a:ea typeface="Century Gothic" charset="0"/>
                <a:cs typeface="Century Gothic" charset="0"/>
              </a:rPr>
              <a:t>QUOI: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271BA38-F25E-982E-5A4E-03F6352724D5}"/>
              </a:ext>
            </a:extLst>
          </p:cNvPr>
          <p:cNvSpPr txBox="1"/>
          <p:nvPr/>
        </p:nvSpPr>
        <p:spPr>
          <a:xfrm flipH="1">
            <a:off x="85566" y="4456618"/>
            <a:ext cx="277841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fr-CH" sz="1400">
              <a:latin typeface="Century Gothic"/>
            </a:endParaRPr>
          </a:p>
        </p:txBody>
      </p:sp>
      <p:pic>
        <p:nvPicPr>
          <p:cNvPr id="6" name="Image 5" descr="Une image contenant texte, capture d’écran, graphisme, Caractère coloré&#10;&#10;Description générée automatiquement">
            <a:extLst>
              <a:ext uri="{FF2B5EF4-FFF2-40B4-BE49-F238E27FC236}">
                <a16:creationId xmlns:a16="http://schemas.microsoft.com/office/drawing/2014/main" id="{9B36957E-A0F2-4280-409C-1C864067F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2276322"/>
            <a:ext cx="3362356" cy="40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1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D886276F8E5348A232672C2C9FE4E0" ma:contentTypeVersion="18" ma:contentTypeDescription="Crée un document." ma:contentTypeScope="" ma:versionID="4f258a2a438ca37cb2ef9c273cca3fcc">
  <xsd:schema xmlns:xsd="http://www.w3.org/2001/XMLSchema" xmlns:xs="http://www.w3.org/2001/XMLSchema" xmlns:p="http://schemas.microsoft.com/office/2006/metadata/properties" xmlns:ns2="f1276660-1eb0-4cf6-a6f2-8901ff6e646c" xmlns:ns3="e8f69690-7828-4230-aacf-738d7fb5e679" targetNamespace="http://schemas.microsoft.com/office/2006/metadata/properties" ma:root="true" ma:fieldsID="b9e9c7331f982204af3c89fbdf521933" ns2:_="" ns3:_="">
    <xsd:import namespace="f1276660-1eb0-4cf6-a6f2-8901ff6e646c"/>
    <xsd:import namespace="e8f69690-7828-4230-aacf-738d7fb5e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276660-1eb0-4cf6-a6f2-8901ff6e64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8c6c12d7-b0d3-47c6-bc3a-7b3f1158ab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f69690-7828-4230-aacf-738d7fb5e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bcda142-47b2-4a0a-bbfe-fa2a3f079697}" ma:internalName="TaxCatchAll" ma:showField="CatchAllData" ma:web="e8f69690-7828-4230-aacf-738d7fb5e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8f69690-7828-4230-aacf-738d7fb5e679" xsi:nil="true"/>
    <lcf76f155ced4ddcb4097134ff3c332f xmlns="f1276660-1eb0-4cf6-a6f2-8901ff6e646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46644C-D245-4266-B938-B0EFA2131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276660-1eb0-4cf6-a6f2-8901ff6e646c"/>
    <ds:schemaRef ds:uri="e8f69690-7828-4230-aacf-738d7fb5e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6FE24F-D08D-47D1-BEEC-5FA85F66C25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FCCEE6-8BD3-4D95-86A4-EBA868BF74AF}">
  <ds:schemaRefs>
    <ds:schemaRef ds:uri="e8f69690-7828-4230-aacf-738d7fb5e679"/>
    <ds:schemaRef ds:uri="f1276660-1eb0-4cf6-a6f2-8901ff6e64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71</Words>
  <Application>Microsoft Office PowerPoint</Application>
  <PresentationFormat>Format A4 (210 x 297 mm)</PresentationFormat>
  <Paragraphs>17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Mora</dc:creator>
  <cp:lastModifiedBy>Stage_anim_CdF</cp:lastModifiedBy>
  <cp:revision>1</cp:revision>
  <cp:lastPrinted>2023-10-18T09:34:08Z</cp:lastPrinted>
  <dcterms:created xsi:type="dcterms:W3CDTF">2016-01-21T20:19:50Z</dcterms:created>
  <dcterms:modified xsi:type="dcterms:W3CDTF">2024-10-25T10:36:20Z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0x010100A6D886276F8E5348A232672C2C9FE4E0</vt:lpwstr>
  </property>
  <property fmtid="{D5CDD505-2E9C-101B-9397-08002B2CF9AE}" pid="3" name="MediaServiceImageTags">
    <vt:lpwstr/>
  </property>
</Properties>
</file>